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2" d="100"/>
          <a:sy n="72" d="100"/>
        </p:scale>
        <p:origin x="-110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96214-89C8-48AE-A421-2E83D5277144}" type="datetimeFigureOut">
              <a:rPr lang="en-US" smtClean="0"/>
              <a:t>7/28/2011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04E945-C1CC-4360-AEF5-CD95AA7DB0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Heart of Worship / </a:t>
            </a:r>
            <a:r>
              <a:rPr lang="ko-KR" altLang="en-US" sz="3200" dirty="0" smtClean="0"/>
              <a:t>마음의 예배 </a:t>
            </a:r>
            <a:r>
              <a:rPr lang="en-US" altLang="ko-KR" sz="3200" dirty="0" smtClean="0"/>
              <a:t>/ </a:t>
            </a:r>
            <a:r>
              <a:rPr lang="en-US" sz="3200" dirty="0" smtClean="0"/>
              <a:t>El Corazon de </a:t>
            </a:r>
            <a:r>
              <a:rPr lang="en-US" sz="3200" dirty="0" err="1" smtClean="0"/>
              <a:t>Alabanza</a:t>
            </a:r>
            <a:endParaRPr lang="en-US" sz="3200" dirty="0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199" y="457200"/>
            <a:ext cx="8117417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Heart of Worship / </a:t>
            </a:r>
            <a:r>
              <a:rPr lang="ko-KR" altLang="en-US" sz="3200" dirty="0" smtClean="0"/>
              <a:t>마음의 예배 </a:t>
            </a:r>
            <a:r>
              <a:rPr lang="en-US" altLang="ko-KR" sz="3200" dirty="0" smtClean="0"/>
              <a:t>/ </a:t>
            </a:r>
            <a:r>
              <a:rPr lang="en-US" sz="3200" dirty="0" smtClean="0"/>
              <a:t>El Corazon de </a:t>
            </a:r>
            <a:r>
              <a:rPr lang="en-US" sz="3200" dirty="0" err="1" smtClean="0"/>
              <a:t>Alabanza</a:t>
            </a:r>
            <a:endParaRPr 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8924693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Heart of Worship / </a:t>
            </a:r>
            <a:r>
              <a:rPr lang="ko-KR" altLang="en-US" sz="3200" dirty="0" smtClean="0"/>
              <a:t>마음의 예배 </a:t>
            </a:r>
            <a:r>
              <a:rPr lang="en-US" altLang="ko-KR" sz="3200" dirty="0" smtClean="0"/>
              <a:t>/ </a:t>
            </a:r>
            <a:r>
              <a:rPr lang="en-US" sz="3200" dirty="0" smtClean="0"/>
              <a:t>El Corazon de </a:t>
            </a:r>
            <a:r>
              <a:rPr lang="en-US" sz="3200" dirty="0" err="1" smtClean="0"/>
              <a:t>Alabanza</a:t>
            </a:r>
            <a:endParaRPr lang="en-US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52400"/>
            <a:ext cx="6705600" cy="5645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51904"/>
            <a:ext cx="3733800" cy="267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Heart of Worship / </a:t>
            </a:r>
            <a:r>
              <a:rPr lang="ko-KR" altLang="en-US" sz="3200" dirty="0" smtClean="0"/>
              <a:t>마음의 예배 </a:t>
            </a:r>
            <a:r>
              <a:rPr lang="en-US" altLang="ko-KR" sz="3200" dirty="0" smtClean="0"/>
              <a:t>/ </a:t>
            </a:r>
            <a:r>
              <a:rPr lang="en-US" sz="3200" dirty="0" smtClean="0"/>
              <a:t>El Corazon de </a:t>
            </a:r>
            <a:r>
              <a:rPr lang="en-US" sz="3200" dirty="0" err="1" smtClean="0"/>
              <a:t>Alabanza</a:t>
            </a:r>
            <a:endParaRPr lang="en-US" sz="3200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228600"/>
            <a:ext cx="8686800" cy="54393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Heart of Worship / </a:t>
            </a:r>
            <a:r>
              <a:rPr lang="ko-KR" altLang="en-US" sz="3200" dirty="0" smtClean="0"/>
              <a:t>마음의 예배 </a:t>
            </a:r>
            <a:r>
              <a:rPr lang="en-US" altLang="ko-KR" sz="3200" dirty="0" smtClean="0"/>
              <a:t>/ </a:t>
            </a:r>
            <a:r>
              <a:rPr lang="en-US" sz="3200" dirty="0" smtClean="0"/>
              <a:t>El Corazon de </a:t>
            </a:r>
            <a:r>
              <a:rPr lang="en-US" sz="3200" dirty="0" err="1" smtClean="0"/>
              <a:t>Alabanza</a:t>
            </a:r>
            <a:endParaRPr lang="en-US" sz="32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4800"/>
            <a:ext cx="8924693" cy="533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10200" y="6019800"/>
            <a:ext cx="35433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52400" y="5791200"/>
            <a:ext cx="5105400" cy="914400"/>
          </a:xfrm>
        </p:spPr>
        <p:txBody>
          <a:bodyPr>
            <a:normAutofit fontScale="90000"/>
          </a:bodyPr>
          <a:lstStyle/>
          <a:p>
            <a:pPr algn="l"/>
            <a:r>
              <a:rPr lang="en-US" sz="3200" dirty="0" smtClean="0"/>
              <a:t>Heart of Worship / </a:t>
            </a:r>
            <a:r>
              <a:rPr lang="ko-KR" altLang="en-US" sz="3200" dirty="0" smtClean="0"/>
              <a:t>마음의 예배 </a:t>
            </a:r>
            <a:r>
              <a:rPr lang="en-US" altLang="ko-KR" sz="3200" dirty="0" smtClean="0"/>
              <a:t>/ </a:t>
            </a:r>
            <a:r>
              <a:rPr lang="en-US" sz="3200" dirty="0" smtClean="0"/>
              <a:t>El Corazon de </a:t>
            </a:r>
            <a:r>
              <a:rPr lang="en-US" sz="3200" dirty="0" err="1" smtClean="0"/>
              <a:t>Alabanza</a:t>
            </a:r>
            <a:endParaRPr lang="en-US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95400" y="152400"/>
            <a:ext cx="6705600" cy="56457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410200" y="5751904"/>
            <a:ext cx="3733800" cy="2678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</TotalTime>
  <Words>66</Words>
  <Application>Microsoft Office PowerPoint</Application>
  <PresentationFormat>On-screen Show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Heart of Worship / 마음의 예배 / El Corazon de Alabanza</vt:lpstr>
      <vt:lpstr>Heart of Worship / 마음의 예배 / El Corazon de Alabanza</vt:lpstr>
      <vt:lpstr>Heart of Worship / 마음의 예배 / El Corazon de Alabanza</vt:lpstr>
      <vt:lpstr>Heart of Worship / 마음의 예배 / El Corazon de Alabanza</vt:lpstr>
      <vt:lpstr>Heart of Worship / 마음의 예배 / El Corazon de Alabanza</vt:lpstr>
      <vt:lpstr>Heart of Worship / 마음의 예배 / El Corazon de Alabanza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God Will Make a Way / Sendas Dios Hará / 나의 가는 길</dc:title>
  <dc:creator>Jihyung Sur</dc:creator>
  <cp:lastModifiedBy>Jihyung Sur</cp:lastModifiedBy>
  <cp:revision>2</cp:revision>
  <dcterms:created xsi:type="dcterms:W3CDTF">2011-07-28T04:33:01Z</dcterms:created>
  <dcterms:modified xsi:type="dcterms:W3CDTF">2011-07-28T04:47:52Z</dcterms:modified>
</cp:coreProperties>
</file>